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kta Light" panose="020B0000000000000000" pitchFamily="34" charset="77"/>
      <p:regular r:id="rId13"/>
    </p:embeddedFont>
    <p:embeddedFont>
      <p:font typeface="Prompt Medium" panose="020B0604020202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7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68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5110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Revolutionizing Hospital Bed Management with Computer Vision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787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Optimizing hospital bed use, reducing patient wait times, and enhancing care quality with AI-powered real-time monitoring.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66499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868716" y="5646539"/>
            <a:ext cx="224051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1624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Call to Action: Transforming Healthcare Together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41215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52680" y="41215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Partner With Us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461260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Optimize your hospital bed management today.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41215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84111" y="41215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Reduce Wait Times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984111" y="461260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 patient flow and care efficiency.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9271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52680" y="59271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Request a Demo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64181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Explore pilot programs tailored to your needs.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018" y="592812"/>
            <a:ext cx="7634764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Problem: Inefficient Bed Management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41018" y="2113955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4141" y="2337078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 Occupancy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64141" y="2765822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Hospitals have 70-90% average bed occupancy rates.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41018" y="3549372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64141" y="3772495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Patient Delays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64141" y="4201239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20% face wait times due to unavailable beds.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41018" y="4984790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64141" y="5207913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Manual Errors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64141" y="5636657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Manual tracking causes errors and inefficient use.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41018" y="6420207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64141" y="6643330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Nurse Workload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64141" y="7072074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Nurses spend 20% of time locating available beds.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193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Introducing Computer Vision for Real-Time Monitoring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System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003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Uses existing cameras with powerful AI algorithms.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Patient Privacy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470034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Anonymous detection without personal data storage.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Status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470034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Tracks bed status: occupied, vacant, or cleaning.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4110633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Seamless Integration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50432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Works with hospital EMR and management systems.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544" y="917734"/>
            <a:ext cx="7595711" cy="1228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It Works: The Technology Behind the Solution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60544" y="2727246"/>
            <a:ext cx="497681" cy="49768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79325" y="2727246"/>
            <a:ext cx="245780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 Detection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79325" y="3167063"/>
            <a:ext cx="687693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Identifies beds and patients using YOLOv8 model.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60544" y="3990856"/>
            <a:ext cx="497681" cy="49768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979325" y="3990856"/>
            <a:ext cx="245780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Pose Estimation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79325" y="4430673"/>
            <a:ext cx="687693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Detects patient position and activity via OpenPose.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0544" y="5254466"/>
            <a:ext cx="497681" cy="49768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79325" y="5254466"/>
            <a:ext cx="245780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Anonymization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979325" y="5694283"/>
            <a:ext cx="687693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Faces blurred to protect privacy in video feeds.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60544" y="6518077"/>
            <a:ext cx="497681" cy="49768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979325" y="6518077"/>
            <a:ext cx="245780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Data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979325" y="6957893"/>
            <a:ext cx="687693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sent securely with HIPAA-compliant protocols.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598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2458" y="664726"/>
            <a:ext cx="6925270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 and Benefits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458" y="1698784"/>
            <a:ext cx="560546" cy="5605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2458" y="2501027"/>
            <a:ext cx="2242185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Dashboard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332458" y="3317558"/>
            <a:ext cx="2242185" cy="773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Instant bed availability updates for staff.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188" y="1698784"/>
            <a:ext cx="560546" cy="5605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7188" y="2501027"/>
            <a:ext cx="224230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Alerts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8937188" y="3317558"/>
            <a:ext cx="2242304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Notifications for bed turnover and cleaning status.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038" y="1698784"/>
            <a:ext cx="560546" cy="5605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038" y="2501027"/>
            <a:ext cx="2242185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Predictive Analytics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1542038" y="3317558"/>
            <a:ext cx="2242185" cy="773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Forecasts future bed demand for planning.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458" y="5202912"/>
            <a:ext cx="560546" cy="5605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32458" y="6005155"/>
            <a:ext cx="2242185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Efficiency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6332458" y="6821686"/>
            <a:ext cx="2242185" cy="773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Optimizes patient flow and resource use.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809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Case Study: Hospital Pilot Program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71998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9463" y="27199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Reduced Wait Times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19463" y="3210997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Patient wait time dropped by 20% during pilot.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4321" y="385286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789748" y="38528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Increased Utilization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789748" y="4343876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Bed usage improved by 15% with real-time data.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605" y="4985742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160032" y="4985742"/>
            <a:ext cx="28702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Lower Staff Workload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160032" y="5476756"/>
            <a:ext cx="61199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Reduced bed management tasks by 10% for nurses.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975009" y="6118622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530435" y="6118622"/>
            <a:ext cx="27433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Accurate Monitoring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530435" y="6609636"/>
            <a:ext cx="57495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 achieved 95% accuracy in bed status detection.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848534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Integration and Implementation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Easy Integration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Compatible with EMR and HL7 hospital systems.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Minimal Disruption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435744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Installation causes little interference with workflows.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Scalable Solution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Suitable for hospitals of any size or scale.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767733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Regulatory Compliance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47003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Adheres to HIPAA and data privacy standards.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3290" y="658178"/>
            <a:ext cx="7470219" cy="1328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Addressing Privacy Concerns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23290" y="2614017"/>
            <a:ext cx="538043" cy="538043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00411" y="2614017"/>
            <a:ext cx="265699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Anonymized Data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100411" y="3089672"/>
            <a:ext cx="6693098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 personal or facial recognition data stored.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3290" y="3980378"/>
            <a:ext cx="538043" cy="538043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100411" y="3980378"/>
            <a:ext cx="265699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Transmission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100411" y="4456033"/>
            <a:ext cx="6693098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sent with encryption over private networks.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3290" y="5346740"/>
            <a:ext cx="538043" cy="538043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0411" y="5346740"/>
            <a:ext cx="265699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Storage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100411" y="5822394"/>
            <a:ext cx="6693098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Information secured in compliance with GDPR and CCPA.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3290" y="6713101"/>
            <a:ext cx="538043" cy="538043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100411" y="6713101"/>
            <a:ext cx="265699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Privacy Regulations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100411" y="7188756"/>
            <a:ext cx="6693098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Meets all hospital and legal privacy requirements.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Future of Hospital Bed Management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2207895"/>
            <a:ext cx="1125974" cy="1351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Expanded Coverage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9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Includes waiting areas and emergency departments.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3559016"/>
            <a:ext cx="1125974" cy="13511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3784163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Proactive Analytics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948" y="4231958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Predicts resource needs before demand spikes.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4910138"/>
            <a:ext cx="1125974" cy="13511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5135285"/>
            <a:ext cx="302013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Telemedicine Integration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948" y="5583079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Links bed data with remote patient monitoring.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94" y="6261259"/>
            <a:ext cx="1125974" cy="13511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51948" y="6486406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Decision Support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251948" y="6934200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Assists staff with optimal bed allocation decisions.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450</Words>
  <Application>Microsoft Macintosh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Prompt Medium</vt:lpstr>
      <vt:lpstr>Mukta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Varaprasad Suddala</cp:lastModifiedBy>
  <cp:revision>4</cp:revision>
  <dcterms:created xsi:type="dcterms:W3CDTF">2025-04-25T11:06:11Z</dcterms:created>
  <dcterms:modified xsi:type="dcterms:W3CDTF">2025-04-27T20:22:00Z</dcterms:modified>
</cp:coreProperties>
</file>